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56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75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23007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句意：地震可能很可怕，但如果我们知道如何准备和保持安全，我们可以减少危险。根据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if we know how to prepare and stay safe, we can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danger”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可知，此处指如果知道如何准备和保持安全，会减少危险，需用动词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751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Earthquakes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we know how to prepare and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danger. Always remember to stay calm and follow safety rules during and after an earthquake.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1144629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99307" y="190080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827678" y="1883672"/>
            <a:ext cx="106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reduce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7675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介绍了地震的成因以及如何在地震中保持安全。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39" y="1277781"/>
            <a:ext cx="10774735" cy="1215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55766" y="1797610"/>
            <a:ext cx="10135984" cy="576248"/>
          </a:xfrm>
          <a:ln>
            <a:solidFill>
              <a:schemeClr val="tx1"/>
            </a:solidFill>
          </a:ln>
        </p:spPr>
        <p:txBody>
          <a:bodyPr/>
          <a:lstStyle/>
          <a:p>
            <a:pPr indent="609600" algn="l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2274" y="1218634"/>
            <a:ext cx="3705864" cy="564323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41663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Earthquakes are one of the most powerful natural disasters on earth. They can happen suddenly and cause many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During an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earthquake,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shakes, 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 may even fall down.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6979" y="3074998"/>
            <a:ext cx="1333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troubles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句意：它们可能突然发生并造成许多麻烦。根据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“cause many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可知，此处指造成很多麻烦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troubles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troubles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58630" y="48912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句意：当它们突然再次移动时，会产生巨大的能量，这会导致地面晃动。根据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creates huge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可知，此处指产生巨大能量，需用名词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80125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句意：这些板块一直在缓慢移动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“These plates are always moving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可知，此处修饰动词，需用副词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285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earthquakes happen?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Earthquakes are caused by the movement of the earth’s plates. These plates are always moving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sometimes they get stuck. When they suddenly move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creates huge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causes the ground to shake.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980728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18742" y="2757012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slowly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6774" y="3316654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energy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58142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句意：你应该保持冷静并找到一个安全的地方。根据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should stay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指保持冷静，需用形容词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8874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stay safe during an earthquake?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indoors when an earthquake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stay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find a safe place. You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a strong table or stand in a corner of the room. Stay away from windows and heavy objects that might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you. If 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 move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 open area and stay away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 trees,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 lines.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1196752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9990" y="2483587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calm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14919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句意：如果地震发生时你在室内，你可以躲在结实的桌子下面或站在房间的角落里。根据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under a strong table”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可知，此处指躲在桌子下，需用动词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6642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stay safe during an earthquake?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indoors when an earthquake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stay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find a safe place. You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a strong table or stand in a corner of the room. Stay away from windows and heavy objects that might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you. If 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 move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 open area and stay away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 trees,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 lines.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764520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77995" y="2589884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hide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14919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句意：远离窗户和可能伤害你的重物。根据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“Stay away from windows and heavy objects that might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可知，此处指远离可能伤害你的物体，需用动词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伤害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，情态动词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6642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stay safe during an earthquake?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indoors when an earthquake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stay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find a safe place. You can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a strong table or stand in a corner of the room. Stay away from windows and heavy objects that might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you. If 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 move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 open area and stay away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 trees,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 lines.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764520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47134" y="3140968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hurt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句意：地震后，你应该检查自己和他人是否受伤。根据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“check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others for injuries”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可知，此处指检查你自己和他人是否受伤，需用反身代词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063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we do after an earthquake?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check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others for injuries. If you are inside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building, leave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carefully. Be careful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 or fallen objects on the ground. It’s also important to help others if they need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1168508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03778" y="2404676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yourself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58446" y="469908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句意：小心地上的碎玻璃或掉落的物体。根据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careful of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可知，此处指需要小心地上的碎玻璃，需用形容词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破碎的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句意：如果你在建筑物内，迅速但小心地离开。根据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“leave quickly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carefully”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可知，此处表示转折，需用连词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6642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we do after an earthquake?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check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others for injuries. If you are inside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building, leave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carefully. Be careful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 or fallen objects on the ground. It’s also important to help others if they need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855766" y="764520"/>
            <a:ext cx="10135984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algn="l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7054" y="2583231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759821" y="2583069"/>
            <a:ext cx="112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broken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</a:spPr>
      <a:bodyPr vert="horz" wrap="none" lIns="91440" tIns="45720" rIns="91440" bIns="45720" numCol="1" rtlCol="0" anchor="t" anchorCtr="0" compatLnSpc="1">
        <a:spAutoFit/>
      </a:bodyPr>
      <a:lstStyle>
        <a:defPPr eaLnBrk="1" hangingPunct="1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3975</Words>
  <Application>WPS 演示</Application>
  <PresentationFormat>自定义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2025-09-17T08:04:26Z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